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IBM Plex Sans"/>
      <p:regular r:id="rId14"/>
      <p:bold r:id="rId15"/>
      <p:italic r:id="rId16"/>
      <p:boldItalic r:id="rId17"/>
    </p:embeddedFont>
    <p:embeddedFont>
      <p:font typeface="IBM Plex Sans SemiBold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SemiBold-italic.fntdata"/><Relationship Id="rId21" Type="http://schemas.openxmlformats.org/officeDocument/2006/relationships/font" Target="fonts/IBMPlex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IBMPlexSans-bold.fntdata"/><Relationship Id="rId14" Type="http://schemas.openxmlformats.org/officeDocument/2006/relationships/font" Target="fonts/IBMPlexSans-regular.fntdata"/><Relationship Id="rId17" Type="http://schemas.openxmlformats.org/officeDocument/2006/relationships/font" Target="fonts/IBMPlexSans-boldItalic.fntdata"/><Relationship Id="rId16" Type="http://schemas.openxmlformats.org/officeDocument/2006/relationships/font" Target="fonts/IBMPlexSans-italic.fntdata"/><Relationship Id="rId19" Type="http://schemas.openxmlformats.org/officeDocument/2006/relationships/font" Target="fonts/IBMPlexSansSemiBold-bold.fntdata"/><Relationship Id="rId18" Type="http://schemas.openxmlformats.org/officeDocument/2006/relationships/font" Target="fonts/IBMPlexSans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7aa986a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7aa986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942ffbfc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942ffbfc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73973f6d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73973f6d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jpg"/><Relationship Id="rId4" Type="http://schemas.openxmlformats.org/officeDocument/2006/relationships/image" Target="../media/image42.jpg"/><Relationship Id="rId5" Type="http://schemas.openxmlformats.org/officeDocument/2006/relationships/image" Target="../media/image34.png"/><Relationship Id="rId6" Type="http://schemas.openxmlformats.org/officeDocument/2006/relationships/image" Target="../media/image30.png"/><Relationship Id="rId7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Relationship Id="rId4" Type="http://schemas.openxmlformats.org/officeDocument/2006/relationships/image" Target="../media/image43.jpg"/><Relationship Id="rId5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jpg"/><Relationship Id="rId4" Type="http://schemas.openxmlformats.org/officeDocument/2006/relationships/image" Target="../media/image37.png"/><Relationship Id="rId5" Type="http://schemas.openxmlformats.org/officeDocument/2006/relationships/image" Target="../media/image44.jpg"/><Relationship Id="rId6" Type="http://schemas.openxmlformats.org/officeDocument/2006/relationships/image" Target="../media/image36.png"/><Relationship Id="rId7" Type="http://schemas.openxmlformats.org/officeDocument/2006/relationships/image" Target="../media/image46.png"/><Relationship Id="rId8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Relationship Id="rId4" Type="http://schemas.openxmlformats.org/officeDocument/2006/relationships/image" Target="../media/image37.png"/><Relationship Id="rId5" Type="http://schemas.openxmlformats.org/officeDocument/2006/relationships/image" Target="../media/image44.jpg"/><Relationship Id="rId6" Type="http://schemas.openxmlformats.org/officeDocument/2006/relationships/image" Target="../media/image36.png"/><Relationship Id="rId7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8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1191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51688" y="29058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/>
          <p:nvPr/>
        </p:nvCxnSpPr>
        <p:spPr>
          <a:xfrm>
            <a:off x="4682550" y="42005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37330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1" name="Google Shape;171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3" name="Google Shape;173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4" name="Google Shape;174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45415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4449850" y="12860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4449850" y="45336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8" name="Google Shape;178;p33"/>
          <p:cNvSpPr txBox="1"/>
          <p:nvPr/>
        </p:nvSpPr>
        <p:spPr>
          <a:xfrm>
            <a:off x="4230250" y="453360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34145" y="1308800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Основы клиент-серверной архитектуры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63" y="2058265"/>
            <a:ext cx="2634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веб-приложений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0" name="Google Shape;190;p34"/>
          <p:cNvSpPr txBox="1"/>
          <p:nvPr/>
        </p:nvSpPr>
        <p:spPr>
          <a:xfrm>
            <a:off x="1021177" y="2943575"/>
            <a:ext cx="3042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Кроссбраузерное тестирование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1" name="Google Shape;191;p34"/>
          <p:cNvCxnSpPr>
            <a:stCxn id="192" idx="4"/>
            <a:endCxn id="193" idx="0"/>
          </p:cNvCxnSpPr>
          <p:nvPr/>
        </p:nvCxnSpPr>
        <p:spPr>
          <a:xfrm>
            <a:off x="770850" y="91525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34"/>
          <p:cNvSpPr/>
          <p:nvPr/>
        </p:nvSpPr>
        <p:spPr>
          <a:xfrm>
            <a:off x="540000" y="211223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3" name="Google Shape;193;p34"/>
          <p:cNvSpPr/>
          <p:nvPr/>
        </p:nvSpPr>
        <p:spPr>
          <a:xfrm>
            <a:off x="540000" y="12836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540000" y="29162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7" name="Google Shape;197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DevTools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8" name="Google Shape;198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4931032" y="1980300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Практика на примере сервиса Юла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931024" y="2802963"/>
            <a:ext cx="4126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RestAPI. Написание автотестов в Postman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3" name="Google Shape;203;p34"/>
          <p:cNvCxnSpPr>
            <a:stCxn id="204" idx="4"/>
            <a:endCxn id="205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5" name="Google Shape;205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7" name="Google Shape;207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4943995" y="4421563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Практика: реальные кейсы из жизни тестировщика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9" name="Google Shape;209;p34"/>
          <p:cNvCxnSpPr>
            <a:stCxn id="207" idx="4"/>
            <a:endCxn id="210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1" name="Google Shape;211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Тестирование Mobile WEB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4" name="Google Shape;214;p34"/>
          <p:cNvSpPr txBox="1"/>
          <p:nvPr/>
        </p:nvSpPr>
        <p:spPr>
          <a:xfrm>
            <a:off x="295925" y="1298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320400" y="21651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6" name="Google Shape;216;p34"/>
          <p:cNvSpPr txBox="1"/>
          <p:nvPr/>
        </p:nvSpPr>
        <p:spPr>
          <a:xfrm>
            <a:off x="320400" y="29367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6750" y="37423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4230250" y="12892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2" name="Google Shape;222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34"/>
          <p:cNvSpPr/>
          <p:nvPr/>
        </p:nvSpPr>
        <p:spPr>
          <a:xfrm>
            <a:off x="539988" y="4547938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34"/>
          <p:cNvSpPr txBox="1"/>
          <p:nvPr/>
        </p:nvSpPr>
        <p:spPr>
          <a:xfrm>
            <a:off x="326750" y="45479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5" name="Google Shape;225;p34"/>
          <p:cNvCxnSpPr/>
          <p:nvPr/>
        </p:nvCxnSpPr>
        <p:spPr>
          <a:xfrm>
            <a:off x="770850" y="175952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4"/>
          <p:cNvSpPr/>
          <p:nvPr/>
        </p:nvSpPr>
        <p:spPr>
          <a:xfrm>
            <a:off x="539988" y="372705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27" name="Google Shape;227;p34"/>
          <p:cNvCxnSpPr/>
          <p:nvPr/>
        </p:nvCxnSpPr>
        <p:spPr>
          <a:xfrm>
            <a:off x="770850" y="4198388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540000" y="1129800"/>
            <a:ext cx="681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1150" y="23818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 txBox="1"/>
          <p:nvPr/>
        </p:nvSpPr>
        <p:spPr>
          <a:xfrm>
            <a:off x="837450" y="22138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</a:t>
            </a: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y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419575" y="857650"/>
            <a:ext cx="800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Charles Proxy</a:t>
            </a:r>
            <a:r>
              <a:rPr b="1"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— сниффер трафика.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4" name="Google Shape;25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163" y="1257850"/>
            <a:ext cx="8245614" cy="302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9139" y="2263500"/>
            <a:ext cx="1644823" cy="13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789775" y="1184525"/>
            <a:ext cx="619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preencoded.png" id="264" name="Google Shape;264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3525" y="2879988"/>
            <a:ext cx="1712565" cy="1692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C1C3E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